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Average"/>
      <p:regular r:id="rId21"/>
    </p:embeddedFont>
    <p:embeddedFont>
      <p:font typeface="Oswald" pitchFamily="2" charset="77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81"/>
  </p:normalViewPr>
  <p:slideViewPr>
    <p:cSldViewPr snapToGrid="0">
      <p:cViewPr varScale="1">
        <p:scale>
          <a:sx n="154" d="100"/>
          <a:sy n="154" d="100"/>
        </p:scale>
        <p:origin x="344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a5e810717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a5e810717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a5e810717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a5e8107176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9a2cb63ffe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9a2cb63ffe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a5e810717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a5e8107176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a5e810717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a5e810717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a5e8107176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a5e8107176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9a2cb63ffe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9a2cb63ffe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9a2cb63ffe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9a2cb63ffe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9a2cb63ffe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9a2cb63ffe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9a2cb63ff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9a2cb63ff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9a2cb63ff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9a2cb63ff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9a2cb63ffe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9a2cb63ffe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9a2cb63ffe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9a2cb63ffe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a5e810717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a5e810717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a5e810717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a5e810717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a5e81071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a5e81071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9a2cb63ffe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9a2cb63ffe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OSSEC HIDS Project</a:t>
            </a:r>
            <a:r>
              <a:rPr lang="ko" sz="3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latin typeface="Times New Roman"/>
                <a:ea typeface="Times New Roman"/>
                <a:cs typeface="Times New Roman"/>
                <a:sym typeface="Times New Roman"/>
              </a:rPr>
              <a:t>          Host-Based Intrusion Detection 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latin typeface="Times New Roman"/>
                <a:ea typeface="Times New Roman"/>
                <a:cs typeface="Times New Roman"/>
                <a:sym typeface="Times New Roman"/>
              </a:rPr>
              <a:t>           Suspicious Process Execution Detection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Hyukjin </a:t>
            </a:r>
            <a:r>
              <a:rPr lang="ko" dirty="0">
                <a:latin typeface="Times New Roman"/>
                <a:ea typeface="Times New Roman"/>
                <a:cs typeface="Times New Roman"/>
                <a:sym typeface="Times New Roman"/>
              </a:rPr>
              <a:t>Jeong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335250" cy="346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9675" y="1602600"/>
            <a:ext cx="5086423" cy="330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150" y="236675"/>
            <a:ext cx="6624200" cy="430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Suspicious Process Execution Detection (Auditd + OSSEC)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ko" sz="2200">
                <a:latin typeface="Times New Roman"/>
                <a:ea typeface="Times New Roman"/>
                <a:cs typeface="Times New Roman"/>
                <a:sym typeface="Times New Roman"/>
              </a:rPr>
              <a:t>Executed an unknown script to simulate attacker behavior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ko" sz="2200">
                <a:latin typeface="Times New Roman"/>
                <a:ea typeface="Times New Roman"/>
                <a:cs typeface="Times New Roman"/>
                <a:sym typeface="Times New Roman"/>
              </a:rPr>
              <a:t>auditd monitors process events using a watch rule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ko" sz="2200">
                <a:latin typeface="Times New Roman"/>
                <a:ea typeface="Times New Roman"/>
                <a:cs typeface="Times New Roman"/>
                <a:sym typeface="Times New Roman"/>
              </a:rPr>
              <a:t>OSSEC analyzes audit logs and applies custom rule 100100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ko" sz="2200">
                <a:latin typeface="Times New Roman"/>
                <a:ea typeface="Times New Roman"/>
                <a:cs typeface="Times New Roman"/>
                <a:sym typeface="Times New Roman"/>
              </a:rPr>
              <a:t>Expected alert: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2200">
                <a:latin typeface="Times New Roman"/>
                <a:ea typeface="Times New Roman"/>
                <a:cs typeface="Times New Roman"/>
                <a:sym typeface="Times New Roman"/>
              </a:rPr>
              <a:t>“Rule 100100 → Suspicious process execution detected: Unknown executable ran”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5" title="audit 설치 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0" y="37800"/>
            <a:ext cx="5102950" cy="333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5" title="audit 설치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1725" y="1634850"/>
            <a:ext cx="4765348" cy="3117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 title="auditd  실행감시룰추가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1050" y="-48125"/>
            <a:ext cx="5069174" cy="331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6" title="공격자 실행테스트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2600" y="1298225"/>
            <a:ext cx="5221724" cy="341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 title="Screenshot 2025-12-08 at 11.17.3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1075" y="-48100"/>
            <a:ext cx="5463148" cy="357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 title="result.png"/>
          <p:cNvPicPr preferRelativeResize="0"/>
          <p:nvPr/>
        </p:nvPicPr>
        <p:blipFill rotWithShape="1">
          <a:blip r:embed="rId4">
            <a:alphaModFix/>
          </a:blip>
          <a:srcRect l="-3210" t="-1230" r="3209" b="1230"/>
          <a:stretch/>
        </p:blipFill>
        <p:spPr>
          <a:xfrm>
            <a:off x="3488525" y="934050"/>
            <a:ext cx="5606825" cy="367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Troubleshooting &amp; Fixes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ko" sz="2200">
                <a:latin typeface="Times New Roman"/>
                <a:ea typeface="Times New Roman"/>
                <a:cs typeface="Times New Roman"/>
                <a:sym typeface="Times New Roman"/>
              </a:rPr>
              <a:t>Installed missing build dependencies (zlib, OpenSSL, headers, libsystemd) required for OSSEC build process 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ko" sz="2200">
                <a:latin typeface="Times New Roman"/>
                <a:ea typeface="Times New Roman"/>
                <a:cs typeface="Times New Roman"/>
                <a:sym typeface="Times New Roman"/>
              </a:rPr>
              <a:t>Corrected syscheck configuration path issues caused by ARM specific directory differences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ko" sz="2200">
                <a:latin typeface="Times New Roman"/>
                <a:ea typeface="Times New Roman"/>
                <a:cs typeface="Times New Roman"/>
                <a:sym typeface="Times New Roman"/>
              </a:rPr>
              <a:t>Enabled auditd and OSSEC real time monitoring after verifying service failures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ko" sz="2200">
                <a:latin typeface="Times New Roman"/>
                <a:ea typeface="Times New Roman"/>
                <a:cs typeface="Times New Roman"/>
                <a:sym typeface="Times New Roman"/>
              </a:rPr>
              <a:t>Resolved duplicated configuration warnings during OSSEC startup 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ko" sz="2200">
                <a:latin typeface="Times New Roman"/>
                <a:ea typeface="Times New Roman"/>
                <a:cs typeface="Times New Roman"/>
                <a:sym typeface="Times New Roman"/>
              </a:rPr>
              <a:t>Successfully installed and configured OSSEC HIDS on Ubuntu VM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ko" sz="2200">
                <a:latin typeface="Times New Roman"/>
                <a:ea typeface="Times New Roman"/>
                <a:cs typeface="Times New Roman"/>
                <a:sym typeface="Times New Roman"/>
              </a:rPr>
              <a:t>Detected SSH brute-force attempts through log monitoring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ko" sz="2200">
                <a:latin typeface="Times New Roman"/>
                <a:ea typeface="Times New Roman"/>
                <a:cs typeface="Times New Roman"/>
                <a:sym typeface="Times New Roman"/>
              </a:rPr>
              <a:t>Implemented suspicious process execution detection using auditd + OSSEC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ko" sz="2200">
                <a:latin typeface="Times New Roman"/>
                <a:ea typeface="Times New Roman"/>
                <a:cs typeface="Times New Roman"/>
                <a:sym typeface="Times New Roman"/>
              </a:rPr>
              <a:t>Learned practical HIDS implementation, rule configuration, alert interpretation, and troubleshooting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dirty="0"/>
              <a:t>			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2200" dirty="0">
                <a:latin typeface="Times New Roman"/>
                <a:ea typeface="Times New Roman"/>
                <a:cs typeface="Times New Roman"/>
                <a:sym typeface="Times New Roman"/>
              </a:rPr>
              <a:t>			</a:t>
            </a:r>
            <a:r>
              <a:rPr lang="ko-KR" alt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ko" sz="2200" dirty="0">
                <a:latin typeface="Times New Roman"/>
                <a:ea typeface="Times New Roman"/>
                <a:cs typeface="Times New Roman"/>
                <a:sym typeface="Times New Roman"/>
              </a:rPr>
              <a:t>Thank you </a:t>
            </a: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Project Overview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ko" sz="2200">
                <a:latin typeface="Times New Roman"/>
                <a:ea typeface="Times New Roman"/>
                <a:cs typeface="Times New Roman"/>
                <a:sym typeface="Times New Roman"/>
              </a:rPr>
              <a:t>Install and configure OSSEC on an Ubuntu Virtual Machine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ko" sz="2200">
                <a:latin typeface="Times New Roman"/>
                <a:ea typeface="Times New Roman"/>
                <a:cs typeface="Times New Roman"/>
                <a:sym typeface="Times New Roman"/>
              </a:rPr>
              <a:t>Detect suspicious login attempts (SSH brute-force simulation)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ko" sz="2200">
                <a:latin typeface="Times New Roman"/>
                <a:ea typeface="Times New Roman"/>
                <a:cs typeface="Times New Roman"/>
                <a:sym typeface="Times New Roman"/>
              </a:rPr>
              <a:t>Detect suspicious process execution using auditd + OSSEC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ko" sz="2200">
                <a:latin typeface="Times New Roman"/>
                <a:ea typeface="Times New Roman"/>
                <a:cs typeface="Times New Roman"/>
                <a:sym typeface="Times New Roman"/>
              </a:rPr>
              <a:t>Analyze alerts generated by OSSEC to understand HIDS behavior 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What is a HIDS?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ko" sz="2200">
                <a:latin typeface="Times New Roman"/>
                <a:ea typeface="Times New Roman"/>
                <a:cs typeface="Times New Roman"/>
                <a:sym typeface="Times New Roman"/>
              </a:rPr>
              <a:t>Host-Based Intrusion Detection System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ko" sz="2200">
                <a:latin typeface="Times New Roman"/>
                <a:ea typeface="Times New Roman"/>
                <a:cs typeface="Times New Roman"/>
                <a:sym typeface="Times New Roman"/>
              </a:rPr>
              <a:t>Monitors authentication logs, system files, and suspicious activities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ko" sz="2200">
                <a:latin typeface="Times New Roman"/>
                <a:ea typeface="Times New Roman"/>
                <a:cs typeface="Times New Roman"/>
                <a:sym typeface="Times New Roman"/>
              </a:rPr>
              <a:t>Generates alerts based on predefined detection rules 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ko" sz="2200">
                <a:latin typeface="Times New Roman"/>
                <a:ea typeface="Times New Roman"/>
                <a:cs typeface="Times New Roman"/>
                <a:sym typeface="Times New Roman"/>
              </a:rPr>
              <a:t>Lightweight and suitable for single-host monitoring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System Architecture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ko" sz="2200">
                <a:latin typeface="Times New Roman"/>
                <a:ea typeface="Times New Roman"/>
                <a:cs typeface="Times New Roman"/>
                <a:sym typeface="Times New Roman"/>
              </a:rPr>
              <a:t>Ubuntu 25.04 (ARM) running inside VMware Fusion (macOS)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ko" sz="2200">
                <a:latin typeface="Times New Roman"/>
                <a:ea typeface="Times New Roman"/>
                <a:cs typeface="Times New Roman"/>
                <a:sym typeface="Times New Roman"/>
              </a:rPr>
              <a:t>OSSEC installed in local mode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ko" sz="2200">
                <a:latin typeface="Times New Roman"/>
                <a:ea typeface="Times New Roman"/>
                <a:cs typeface="Times New Roman"/>
                <a:sym typeface="Times New Roman"/>
              </a:rPr>
              <a:t>Monitors: 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200">
                <a:latin typeface="Times New Roman"/>
                <a:ea typeface="Times New Roman"/>
                <a:cs typeface="Times New Roman"/>
                <a:sym typeface="Times New Roman"/>
              </a:rPr>
              <a:t>/var/log/auth.log for authentication and login events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200">
                <a:latin typeface="Times New Roman"/>
                <a:ea typeface="Times New Roman"/>
                <a:cs typeface="Times New Roman"/>
                <a:sym typeface="Times New Roman"/>
              </a:rPr>
              <a:t>Audit logs (via auditd) for suspicious process execution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ko" sz="2200">
                <a:latin typeface="Times New Roman"/>
                <a:ea typeface="Times New Roman"/>
                <a:cs typeface="Times New Roman"/>
                <a:sym typeface="Times New Roman"/>
              </a:rPr>
              <a:t>Alerts stored in : /var/ossec/logs/alerts/alerts.log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Installation Process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ko" sz="2200">
                <a:latin typeface="Times New Roman"/>
                <a:ea typeface="Times New Roman"/>
                <a:cs typeface="Times New Roman"/>
                <a:sym typeface="Times New Roman"/>
              </a:rPr>
              <a:t>After installation, verified the following process: 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200">
                <a:latin typeface="Times New Roman"/>
                <a:ea typeface="Times New Roman"/>
                <a:cs typeface="Times New Roman"/>
                <a:sym typeface="Times New Roman"/>
              </a:rPr>
              <a:t>	ossec-monitord (monitoring)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200">
                <a:latin typeface="Times New Roman"/>
                <a:ea typeface="Times New Roman"/>
                <a:cs typeface="Times New Roman"/>
                <a:sym typeface="Times New Roman"/>
              </a:rPr>
              <a:t>	ossec-logcollector (log watcher)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200">
                <a:latin typeface="Times New Roman"/>
                <a:ea typeface="Times New Roman"/>
                <a:cs typeface="Times New Roman"/>
                <a:sym typeface="Times New Roman"/>
              </a:rPr>
              <a:t>	ossec-syscheckd (file integrity)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200">
                <a:latin typeface="Times New Roman"/>
                <a:ea typeface="Times New Roman"/>
                <a:cs typeface="Times New Roman"/>
                <a:sym typeface="Times New Roman"/>
              </a:rPr>
              <a:t>	ossec-analysisd 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2200">
                <a:latin typeface="Times New Roman"/>
                <a:ea typeface="Times New Roman"/>
                <a:cs typeface="Times New Roman"/>
                <a:sym typeface="Times New Roman"/>
              </a:rPr>
              <a:t>	ossec-execd 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 title="Screenshot 2025-11-30 at 11.12.3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225498" cy="343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 title="Screenshot 2025-11-30 at 11.15.03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3826" y="2038475"/>
            <a:ext cx="4774077" cy="31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 title="Screenshot 2025-11-30 at 11.15.2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025449" cy="3268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 title="Screenshot 2025-11-30 at 11.15.40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2050" y="1776750"/>
            <a:ext cx="4916250" cy="319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 title="ossec 설치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71" y="105150"/>
            <a:ext cx="5252844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 title="local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4582" y="1612300"/>
            <a:ext cx="5180191" cy="336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imes New Roman"/>
                <a:ea typeface="Times New Roman"/>
                <a:cs typeface="Times New Roman"/>
                <a:sym typeface="Times New Roman"/>
              </a:rPr>
              <a:t>SSH Login Failure Detection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ko" sz="2200">
                <a:latin typeface="Times New Roman"/>
                <a:ea typeface="Times New Roman"/>
                <a:cs typeface="Times New Roman"/>
                <a:sym typeface="Times New Roman"/>
              </a:rPr>
              <a:t>Simulated brute-force attempts using invalid user: 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200">
                <a:latin typeface="Times New Roman"/>
                <a:ea typeface="Times New Roman"/>
                <a:cs typeface="Times New Roman"/>
                <a:sym typeface="Times New Roman"/>
              </a:rPr>
              <a:t>	 Example:  ssh wronguser@localhost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ko" sz="2200">
                <a:latin typeface="Times New Roman"/>
                <a:ea typeface="Times New Roman"/>
                <a:cs typeface="Times New Roman"/>
                <a:sym typeface="Times New Roman"/>
              </a:rPr>
              <a:t>OSSEC detected multiple failed login events, including invalid usernames and repeated authentication failures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200">
                <a:latin typeface="Times New Roman"/>
                <a:ea typeface="Times New Roman"/>
                <a:cs typeface="Times New Roman"/>
                <a:sym typeface="Times New Roman"/>
              </a:rPr>
              <a:t>Example Alert: 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2200">
                <a:latin typeface="Times New Roman"/>
                <a:ea typeface="Times New Roman"/>
                <a:cs typeface="Times New Roman"/>
                <a:sym typeface="Times New Roman"/>
              </a:rPr>
              <a:t> “Rule 5710 → Attempt to login using a non-existent user”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372</Words>
  <Application>Microsoft Macintosh PowerPoint</Application>
  <PresentationFormat>On-screen Show (16:9)</PresentationFormat>
  <Paragraphs>53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Times New Roman</vt:lpstr>
      <vt:lpstr>Oswald</vt:lpstr>
      <vt:lpstr>Average</vt:lpstr>
      <vt:lpstr>Arial</vt:lpstr>
      <vt:lpstr>Slate</vt:lpstr>
      <vt:lpstr>OSSEC HIDS Project             Host-Based Intrusion Detection             Suspicious Process Execution Detection</vt:lpstr>
      <vt:lpstr>Project Overview</vt:lpstr>
      <vt:lpstr>What is a HIDS? </vt:lpstr>
      <vt:lpstr>System Architecture </vt:lpstr>
      <vt:lpstr>Installation Process</vt:lpstr>
      <vt:lpstr>PowerPoint Presentation</vt:lpstr>
      <vt:lpstr>PowerPoint Presentation</vt:lpstr>
      <vt:lpstr>PowerPoint Presentation</vt:lpstr>
      <vt:lpstr>SSH Login Failure Detection</vt:lpstr>
      <vt:lpstr>PowerPoint Presentation</vt:lpstr>
      <vt:lpstr>PowerPoint Presentation</vt:lpstr>
      <vt:lpstr>Suspicious Process Execution Detection (Auditd + OSSEC)</vt:lpstr>
      <vt:lpstr>PowerPoint Presentation</vt:lpstr>
      <vt:lpstr>PowerPoint Presentation</vt:lpstr>
      <vt:lpstr>PowerPoint Presentation</vt:lpstr>
      <vt:lpstr>Troubleshooting &amp; Fixes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Hyukjin Jeong</cp:lastModifiedBy>
  <cp:revision>1</cp:revision>
  <dcterms:modified xsi:type="dcterms:W3CDTF">2026-01-20T00:02:54Z</dcterms:modified>
</cp:coreProperties>
</file>